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64" r:id="rId5"/>
    <p:sldId id="260" r:id="rId6"/>
    <p:sldId id="263" r:id="rId7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5473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1159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66703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2319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77791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33290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188917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44481" algn="l" defTabSz="455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8EEFB"/>
          </a:solidFill>
        </a:fill>
      </a:tcStyle>
    </a:wholeTbl>
    <a:band2H>
      <a:tcTxStyle/>
      <a:tcStyle>
        <a:tcBdr/>
        <a:fill>
          <a:solidFill>
            <a:srgbClr val="ECF7F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ECD"/>
          </a:solidFill>
        </a:fill>
      </a:tcStyle>
    </a:wholeTbl>
    <a:band2H>
      <a:tcTxStyle/>
      <a:tcStyle>
        <a:tcBdr/>
        <a:fill>
          <a:solidFill>
            <a:srgbClr val="E7E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gif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5473" latinLnBrk="0">
      <a:defRPr sz="1200">
        <a:latin typeface="+mn-lt"/>
        <a:ea typeface="+mn-ea"/>
        <a:cs typeface="+mn-cs"/>
        <a:sym typeface="Calibri"/>
      </a:defRPr>
    </a:lvl1pPr>
    <a:lvl2pPr indent="228600" defTabSz="455473" latinLnBrk="0">
      <a:defRPr sz="1200">
        <a:latin typeface="+mn-lt"/>
        <a:ea typeface="+mn-ea"/>
        <a:cs typeface="+mn-cs"/>
        <a:sym typeface="Calibri"/>
      </a:defRPr>
    </a:lvl2pPr>
    <a:lvl3pPr indent="457200" defTabSz="455473" latinLnBrk="0">
      <a:defRPr sz="1200">
        <a:latin typeface="+mn-lt"/>
        <a:ea typeface="+mn-ea"/>
        <a:cs typeface="+mn-cs"/>
        <a:sym typeface="Calibri"/>
      </a:defRPr>
    </a:lvl3pPr>
    <a:lvl4pPr indent="685800" defTabSz="455473" latinLnBrk="0">
      <a:defRPr sz="1200">
        <a:latin typeface="+mn-lt"/>
        <a:ea typeface="+mn-ea"/>
        <a:cs typeface="+mn-cs"/>
        <a:sym typeface="Calibri"/>
      </a:defRPr>
    </a:lvl4pPr>
    <a:lvl5pPr indent="914400" defTabSz="455473" latinLnBrk="0">
      <a:defRPr sz="1200">
        <a:latin typeface="+mn-lt"/>
        <a:ea typeface="+mn-ea"/>
        <a:cs typeface="+mn-cs"/>
        <a:sym typeface="Calibri"/>
      </a:defRPr>
    </a:lvl5pPr>
    <a:lvl6pPr indent="1143000" defTabSz="455473" latinLnBrk="0">
      <a:defRPr sz="1200">
        <a:latin typeface="+mn-lt"/>
        <a:ea typeface="+mn-ea"/>
        <a:cs typeface="+mn-cs"/>
        <a:sym typeface="Calibri"/>
      </a:defRPr>
    </a:lvl6pPr>
    <a:lvl7pPr indent="1371600" defTabSz="455473" latinLnBrk="0">
      <a:defRPr sz="1200">
        <a:latin typeface="+mn-lt"/>
        <a:ea typeface="+mn-ea"/>
        <a:cs typeface="+mn-cs"/>
        <a:sym typeface="Calibri"/>
      </a:defRPr>
    </a:lvl7pPr>
    <a:lvl8pPr indent="1600200" defTabSz="455473" latinLnBrk="0">
      <a:defRPr sz="1200">
        <a:latin typeface="+mn-lt"/>
        <a:ea typeface="+mn-ea"/>
        <a:cs typeface="+mn-cs"/>
        <a:sym typeface="Calibri"/>
      </a:defRPr>
    </a:lvl8pPr>
    <a:lvl9pPr indent="1828800" defTabSz="455473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5" name="图片 4" descr="图片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7284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标题文本"/>
          <p:cNvSpPr txBox="1">
            <a:spLocks noGrp="1"/>
          </p:cNvSpPr>
          <p:nvPr>
            <p:ph type="title"/>
          </p:nvPr>
        </p:nvSpPr>
        <p:spPr>
          <a:xfrm>
            <a:off x="685800" y="1597916"/>
            <a:ext cx="7772400" cy="11025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7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ClrTx/>
              <a:buSzTx/>
              <a:buNone/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 marL="0" indent="456038" algn="ctr">
              <a:buClrTx/>
              <a:buSzTx/>
              <a:buNone/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 marL="0" indent="912217" algn="ctr">
              <a:buClrTx/>
              <a:buSzTx/>
              <a:buNone/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 marL="0" indent="1368302" algn="ctr">
              <a:buClrTx/>
              <a:buSzTx/>
              <a:buNone/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 marL="0" indent="1824433" algn="ctr">
              <a:buClrTx/>
              <a:buSzTx/>
              <a:buNone/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 8" descr="图片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7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标题文本"/>
          <p:cNvSpPr txBox="1">
            <a:spLocks noGrp="1"/>
          </p:cNvSpPr>
          <p:nvPr>
            <p:ph type="title"/>
          </p:nvPr>
        </p:nvSpPr>
        <p:spPr>
          <a:xfrm>
            <a:off x="304800" y="1597139"/>
            <a:ext cx="5029200" cy="110387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30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1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04800" y="2915130"/>
            <a:ext cx="5029200" cy="131323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300"/>
              </a:spcBef>
              <a:buClrTx/>
              <a:buSzTx/>
              <a:buNone/>
              <a:defRPr sz="1300" b="1">
                <a:solidFill>
                  <a:schemeClr val="accent3">
                    <a:lumOff val="44000"/>
                  </a:schemeClr>
                </a:solidFill>
              </a:defRPr>
            </a:lvl1pPr>
            <a:lvl2pPr marL="294415" indent="-122965">
              <a:spcBef>
                <a:spcPts val="300"/>
              </a:spcBef>
              <a:buClrTx/>
              <a:defRPr sz="1300" b="1">
                <a:solidFill>
                  <a:schemeClr val="accent3">
                    <a:lumOff val="44000"/>
                  </a:schemeClr>
                </a:solidFill>
              </a:defRPr>
            </a:lvl2pPr>
            <a:lvl3pPr marL="527348" indent="-184448">
              <a:spcBef>
                <a:spcPts val="300"/>
              </a:spcBef>
              <a:buClrTx/>
              <a:buChar char="–"/>
              <a:defRPr sz="1300" b="1">
                <a:solidFill>
                  <a:schemeClr val="accent3">
                    <a:lumOff val="44000"/>
                  </a:schemeClr>
                </a:solidFill>
              </a:defRPr>
            </a:lvl3pPr>
            <a:lvl4pPr marL="735687" indent="-221337">
              <a:spcBef>
                <a:spcPts val="300"/>
              </a:spcBef>
              <a:buClrTx/>
              <a:buChar char="•"/>
              <a:defRPr sz="1300" b="1">
                <a:solidFill>
                  <a:schemeClr val="accent3">
                    <a:lumOff val="44000"/>
                  </a:schemeClr>
                </a:solidFill>
              </a:defRPr>
            </a:lvl4pPr>
            <a:lvl5pPr marL="1519158" indent="-147558">
              <a:spcBef>
                <a:spcPts val="300"/>
              </a:spcBef>
              <a:buClrTx/>
              <a:defRPr sz="1300" b="1"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effectLst/>
        </p:spPr>
        <p:txBody>
          <a:bodyPr lIns="45719" tIns="45719" rIns="45719" bIns="45719" anchor="ctr"/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7286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933695" y="4883463"/>
            <a:ext cx="180145" cy="154553"/>
          </a:xfrm>
          <a:prstGeom prst="rect">
            <a:avLst/>
          </a:prstGeom>
          <a:effectLst/>
        </p:spPr>
        <p:txBody>
          <a:bodyPr lIns="34279" tIns="34279" rIns="34279" bIns="34279" anchor="ctr"/>
          <a:lstStyle>
            <a:lvl1pPr algn="r" defTabSz="455612">
              <a:defRPr sz="7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4" name="标题文本"/>
          <p:cNvSpPr txBox="1">
            <a:spLocks noGrp="1"/>
          </p:cNvSpPr>
          <p:nvPr>
            <p:ph type="title"/>
          </p:nvPr>
        </p:nvSpPr>
        <p:spPr>
          <a:xfrm>
            <a:off x="457200" y="439341"/>
            <a:ext cx="8229600" cy="45720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>
              <a:lnSpc>
                <a:spcPct val="100000"/>
              </a:lnSpc>
              <a:defRPr sz="2100" b="1">
                <a:solidFill>
                  <a:srgbClr val="004266"/>
                </a:solidFill>
              </a:defRPr>
            </a:lvl1pPr>
          </a:lstStyle>
          <a:p>
            <a:r>
              <a:t>标题文本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933695" y="4883463"/>
            <a:ext cx="180145" cy="154553"/>
          </a:xfrm>
          <a:prstGeom prst="rect">
            <a:avLst/>
          </a:prstGeom>
          <a:effectLst/>
        </p:spPr>
        <p:txBody>
          <a:bodyPr lIns="34279" tIns="34279" rIns="34279" bIns="34279" anchor="ctr"/>
          <a:lstStyle>
            <a:lvl1pPr algn="r" defTabSz="455612">
              <a:defRPr sz="7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7286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933695" y="4883463"/>
            <a:ext cx="180145" cy="154553"/>
          </a:xfrm>
          <a:prstGeom prst="rect">
            <a:avLst/>
          </a:prstGeom>
          <a:effectLst/>
        </p:spPr>
        <p:txBody>
          <a:bodyPr lIns="34279" tIns="34279" rIns="34279" bIns="34279" anchor="ctr"/>
          <a:lstStyle>
            <a:lvl1pPr algn="r" defTabSz="455612">
              <a:defRPr sz="7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0" name="标题文本"/>
          <p:cNvSpPr txBox="1">
            <a:spLocks noGrp="1"/>
          </p:cNvSpPr>
          <p:nvPr>
            <p:ph type="title"/>
          </p:nvPr>
        </p:nvSpPr>
        <p:spPr>
          <a:xfrm>
            <a:off x="457200" y="439341"/>
            <a:ext cx="8229600" cy="45720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>
              <a:lnSpc>
                <a:spcPct val="100000"/>
              </a:lnSpc>
              <a:defRPr sz="2100" b="1">
                <a:solidFill>
                  <a:srgbClr val="004266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41" name="正文级别 1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2641" indent="-172641">
              <a:spcBef>
                <a:spcPts val="300"/>
              </a:spcBef>
              <a:buClrTx/>
              <a:buChar char="•"/>
              <a:defRPr sz="1500" b="1">
                <a:solidFill>
                  <a:srgbClr val="004266"/>
                </a:solidFill>
              </a:defRPr>
            </a:lvl1pPr>
            <a:lvl2pPr marL="313333" indent="-141883">
              <a:spcBef>
                <a:spcPts val="300"/>
              </a:spcBef>
              <a:buClrTx/>
              <a:defRPr sz="1500" b="1">
                <a:solidFill>
                  <a:srgbClr val="004266"/>
                </a:solidFill>
              </a:defRPr>
            </a:lvl2pPr>
            <a:lvl3pPr marL="555724" indent="-212824">
              <a:spcBef>
                <a:spcPts val="300"/>
              </a:spcBef>
              <a:buClrTx/>
              <a:buChar char="–"/>
              <a:defRPr sz="1500" b="1">
                <a:solidFill>
                  <a:srgbClr val="004266"/>
                </a:solidFill>
              </a:defRPr>
            </a:lvl3pPr>
            <a:lvl4pPr marL="769740" indent="-255390">
              <a:spcBef>
                <a:spcPts val="300"/>
              </a:spcBef>
              <a:buClrTx/>
              <a:buChar char="•"/>
              <a:defRPr sz="1500" b="1">
                <a:solidFill>
                  <a:srgbClr val="004266"/>
                </a:solidFill>
              </a:defRPr>
            </a:lvl4pPr>
            <a:lvl5pPr marL="1541859" indent="-170259">
              <a:spcBef>
                <a:spcPts val="300"/>
              </a:spcBef>
              <a:buClrTx/>
              <a:defRPr sz="1500" b="1">
                <a:solidFill>
                  <a:srgbClr val="00426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728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933695" y="4883463"/>
            <a:ext cx="180145" cy="154553"/>
          </a:xfrm>
          <a:prstGeom prst="rect">
            <a:avLst/>
          </a:prstGeom>
          <a:effectLst/>
        </p:spPr>
        <p:txBody>
          <a:bodyPr lIns="34279" tIns="34279" rIns="34279" bIns="34279" anchor="ctr"/>
          <a:lstStyle>
            <a:lvl1pPr algn="r" defTabSz="455612">
              <a:defRPr sz="7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0" name="标题文本"/>
          <p:cNvSpPr txBox="1">
            <a:spLocks noGrp="1"/>
          </p:cNvSpPr>
          <p:nvPr>
            <p:ph type="title"/>
          </p:nvPr>
        </p:nvSpPr>
        <p:spPr>
          <a:xfrm>
            <a:off x="397759" y="270320"/>
            <a:ext cx="4474777" cy="91440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>
              <a:lnSpc>
                <a:spcPct val="100000"/>
              </a:lnSpc>
              <a:defRPr sz="2100" b="1">
                <a:solidFill>
                  <a:srgbClr val="5AAAFA"/>
                </a:solidFill>
              </a:defRPr>
            </a:lvl1pPr>
          </a:lstStyle>
          <a:p>
            <a:r>
              <a:t>标题文本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Only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728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933695" y="4883463"/>
            <a:ext cx="180145" cy="154553"/>
          </a:xfrm>
          <a:prstGeom prst="rect">
            <a:avLst/>
          </a:prstGeom>
          <a:effectLst/>
        </p:spPr>
        <p:txBody>
          <a:bodyPr lIns="34279" tIns="34279" rIns="34279" bIns="34279" anchor="ctr"/>
          <a:lstStyle>
            <a:lvl1pPr algn="r" defTabSz="455612">
              <a:defRPr sz="7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9" name="Rectangle 2"/>
          <p:cNvSpPr/>
          <p:nvPr/>
        </p:nvSpPr>
        <p:spPr>
          <a:xfrm>
            <a:off x="-7939" y="-38100"/>
            <a:ext cx="9170990" cy="125017"/>
          </a:xfrm>
          <a:prstGeom prst="rect">
            <a:avLst/>
          </a:prstGeom>
          <a:gradFill>
            <a:gsLst>
              <a:gs pos="0">
                <a:srgbClr val="FCCE13"/>
              </a:gs>
              <a:gs pos="23000">
                <a:srgbClr val="D03081"/>
              </a:gs>
              <a:gs pos="69000">
                <a:srgbClr val="5C2B61"/>
              </a:gs>
            </a:gsLst>
            <a:lin ang="108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 defTabSz="514350">
              <a:defRPr sz="1000"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sp>
        <p:nvSpPr>
          <p:cNvPr id="16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285750" y="411510"/>
            <a:ext cx="3488922" cy="76174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500"/>
              </a:spcBef>
              <a:buClrTx/>
              <a:buSzTx/>
              <a:buNone/>
              <a:defRPr sz="2400" b="1"/>
            </a:lvl1pPr>
            <a:lvl2pPr marL="398463" indent="-227013">
              <a:spcBef>
                <a:spcPts val="500"/>
              </a:spcBef>
              <a:buClrTx/>
              <a:defRPr sz="2400" b="1"/>
            </a:lvl2pPr>
            <a:lvl3pPr marL="683420" indent="-340520">
              <a:spcBef>
                <a:spcPts val="500"/>
              </a:spcBef>
              <a:buClrTx/>
              <a:buChar char="–"/>
              <a:defRPr sz="2400" b="1"/>
            </a:lvl3pPr>
            <a:lvl4pPr marL="922973" indent="-408623">
              <a:spcBef>
                <a:spcPts val="500"/>
              </a:spcBef>
              <a:buClrTx/>
              <a:buChar char="•"/>
              <a:defRPr sz="2400" b="1"/>
            </a:lvl4pPr>
            <a:lvl5pPr marL="1644015" indent="-272415">
              <a:spcBef>
                <a:spcPts val="500"/>
              </a:spcBef>
              <a:buClrTx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3" name="标题文本"/>
          <p:cNvSpPr txBox="1">
            <a:spLocks noGrp="1"/>
          </p:cNvSpPr>
          <p:nvPr>
            <p:ph type="title"/>
          </p:nvPr>
        </p:nvSpPr>
        <p:spPr>
          <a:xfrm>
            <a:off x="182562" y="446087"/>
            <a:ext cx="8686801" cy="2968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idx="1"/>
          </p:nvPr>
        </p:nvSpPr>
        <p:spPr>
          <a:xfrm>
            <a:off x="182562" y="1144587"/>
            <a:ext cx="8686801" cy="2849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3" name="标题文本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 cap="all"/>
            </a:lvl1pPr>
          </a:lstStyle>
          <a:p>
            <a:r>
              <a:t>标题文本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ClrTx/>
              <a:buSzTx/>
              <a:buNone/>
              <a:defRPr sz="2000"/>
            </a:lvl1pPr>
            <a:lvl2pPr marL="0" indent="456038">
              <a:buClrTx/>
              <a:buSzTx/>
              <a:buNone/>
              <a:defRPr sz="2000"/>
            </a:lvl2pPr>
            <a:lvl3pPr marL="0" indent="912217">
              <a:buClrTx/>
              <a:buSzTx/>
              <a:buNone/>
              <a:defRPr sz="2000"/>
            </a:lvl3pPr>
            <a:lvl4pPr marL="0" indent="1368302">
              <a:buClrTx/>
              <a:buSzTx/>
              <a:buNone/>
              <a:defRPr sz="2000"/>
            </a:lvl4pPr>
            <a:lvl5pPr marL="0" indent="1824433">
              <a:buClrTx/>
              <a:buSzTx/>
              <a:buNone/>
              <a:defRPr sz="2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标题文本"/>
          <p:cNvSpPr txBox="1">
            <a:spLocks noGrp="1"/>
          </p:cNvSpPr>
          <p:nvPr>
            <p:ph type="title"/>
          </p:nvPr>
        </p:nvSpPr>
        <p:spPr>
          <a:xfrm>
            <a:off x="182562" y="446087"/>
            <a:ext cx="8686801" cy="2968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54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82562" y="1145380"/>
            <a:ext cx="4267201" cy="28491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 marL="528700" indent="-253059">
              <a:defRPr sz="2800"/>
            </a:lvl2pPr>
            <a:lvl3pPr marL="730399" indent="-239486">
              <a:defRPr sz="2800"/>
            </a:lvl3pPr>
            <a:lvl4pPr marL="1293862" indent="-266096">
              <a:defRPr sz="2800"/>
            </a:lvl4pPr>
            <a:lvl5pPr marL="1624259" indent="-251279"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3" name="标题文本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6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ClrTx/>
              <a:buSzTx/>
              <a:buNone/>
              <a:defRPr sz="2400" b="1"/>
            </a:lvl1pPr>
            <a:lvl2pPr marL="0" indent="456038">
              <a:buClrTx/>
              <a:buSzTx/>
              <a:buNone/>
              <a:defRPr sz="2400" b="1"/>
            </a:lvl2pPr>
            <a:lvl3pPr marL="0" indent="912217">
              <a:buClrTx/>
              <a:buSzTx/>
              <a:buNone/>
              <a:defRPr sz="2400" b="1"/>
            </a:lvl3pPr>
            <a:lvl4pPr marL="0" indent="1368302">
              <a:buClrTx/>
              <a:buSzTx/>
              <a:buNone/>
              <a:defRPr sz="2400" b="1"/>
            </a:lvl4pPr>
            <a:lvl5pPr marL="0" indent="1824433">
              <a:buClrTx/>
              <a:buSz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123" y="1151334"/>
            <a:ext cx="4041776" cy="47982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buClrTx/>
              <a:buSzTx/>
              <a:buNone/>
              <a:defRPr sz="24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1" name="标题文本"/>
          <p:cNvSpPr txBox="1">
            <a:spLocks noGrp="1"/>
          </p:cNvSpPr>
          <p:nvPr>
            <p:ph type="title"/>
          </p:nvPr>
        </p:nvSpPr>
        <p:spPr>
          <a:xfrm>
            <a:off x="457201" y="204786"/>
            <a:ext cx="3008315" cy="87153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000" b="1"/>
            </a:lvl1pPr>
          </a:lstStyle>
          <a:p>
            <a:r>
              <a:t>标题文本</a:t>
            </a:r>
          </a:p>
        </p:txBody>
      </p:sp>
      <p:sp>
        <p:nvSpPr>
          <p:cNvPr id="92" name="正文级别 1…"/>
          <p:cNvSpPr txBox="1">
            <a:spLocks noGrp="1"/>
          </p:cNvSpPr>
          <p:nvPr>
            <p:ph type="body" idx="1"/>
          </p:nvPr>
        </p:nvSpPr>
        <p:spPr>
          <a:xfrm>
            <a:off x="3575050" y="204884"/>
            <a:ext cx="5111750" cy="43898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 marL="718995" indent="-228082">
              <a:defRPr sz="3200"/>
            </a:lvl3pPr>
            <a:lvl4pPr marL="1301465" indent="-273699">
              <a:defRPr sz="3200"/>
            </a:lvl4pPr>
            <a:lvl5pPr marL="1631439" indent="-258459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3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1" y="1076328"/>
            <a:ext cx="3008315" cy="35182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2" name="标题文本"/>
          <p:cNvSpPr txBox="1">
            <a:spLocks noGrp="1"/>
          </p:cNvSpPr>
          <p:nvPr>
            <p:ph type="title"/>
          </p:nvPr>
        </p:nvSpPr>
        <p:spPr>
          <a:xfrm>
            <a:off x="1792288" y="3600451"/>
            <a:ext cx="5486401" cy="4250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000" b="1"/>
            </a:lvl1pPr>
          </a:lstStyle>
          <a:p>
            <a:r>
              <a:t>标题文本</a:t>
            </a:r>
          </a:p>
        </p:txBody>
      </p:sp>
      <p:sp>
        <p:nvSpPr>
          <p:cNvPr id="10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0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792288" y="4025600"/>
            <a:ext cx="5486401" cy="603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Tx/>
              <a:buSzTx/>
              <a:buNone/>
              <a:defRPr sz="1400"/>
            </a:lvl1pPr>
            <a:lvl2pPr marL="0" indent="456038">
              <a:buClrTx/>
              <a:buSzTx/>
              <a:buNone/>
              <a:defRPr sz="1400"/>
            </a:lvl2pPr>
            <a:lvl3pPr marL="0" indent="912217">
              <a:buClrTx/>
              <a:buSzTx/>
              <a:buNone/>
              <a:defRPr sz="1400"/>
            </a:lvl3pPr>
            <a:lvl4pPr marL="0" indent="1368302">
              <a:buClrTx/>
              <a:buSzTx/>
              <a:buNone/>
              <a:defRPr sz="1400"/>
            </a:lvl4pPr>
            <a:lvl5pPr marL="0" indent="1824433">
              <a:buClrTx/>
              <a:buSzTx/>
              <a:buNone/>
              <a:defRPr sz="1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 2"/>
          <p:cNvPicPr>
            <a:picLocks noChangeAspect="1"/>
          </p:cNvPicPr>
          <p:nvPr/>
        </p:nvPicPr>
        <p:blipFill>
          <a:blip r:embed="rId17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76201" y="4903787"/>
            <a:ext cx="358166" cy="350415"/>
          </a:xfrm>
          <a:prstGeom prst="rect">
            <a:avLst/>
          </a:prstGeom>
          <a:ln w="12700">
            <a:miter lim="400000"/>
          </a:ln>
          <a:effectLst>
            <a:outerShdw dist="17961" dir="2700000" rotWithShape="0">
              <a:srgbClr val="4F7D93">
                <a:alpha val="74998"/>
              </a:srgbClr>
            </a:outerShdw>
          </a:effectLst>
        </p:spPr>
        <p:txBody>
          <a:bodyPr wrap="none" lIns="45595" tIns="45595" rIns="45595" bIns="45595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4" name="图片 2" descr="图片 2"/>
          <p:cNvPicPr>
            <a:picLocks noChangeAspect="1"/>
          </p:cNvPicPr>
          <p:nvPr/>
        </p:nvPicPr>
        <p:blipFill>
          <a:blip r:embed="rId18">
            <a:extLst/>
          </a:blip>
          <a:stretch>
            <a:fillRect/>
          </a:stretch>
        </p:blipFill>
        <p:spPr>
          <a:xfrm>
            <a:off x="0" y="-2"/>
            <a:ext cx="9144000" cy="514728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595" tIns="45595" rIns="45595" bIns="45595"/>
          <a:lstStyle/>
          <a:p>
            <a:r>
              <a:t>标题文本</a:t>
            </a:r>
          </a:p>
        </p:txBody>
      </p:sp>
      <p:sp>
        <p:nvSpPr>
          <p:cNvPr id="6" name="正文级别 1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595" tIns="45595" rIns="45595" bIns="45595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6038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2217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68302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4433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7889FB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35955" marR="0" indent="-235955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23535" marR="0" indent="-247894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686412" marR="0" indent="-195499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98827" marR="0" indent="-171062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1534516" marR="0" indent="-161537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1990681" marR="0" indent="-161537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446771" marR="0" indent="-161537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2902904" marR="0" indent="-161537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358939" marR="0" indent="-161537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000000"/>
        </a:buClr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5473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1159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66703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2319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77791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33290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188917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44481" algn="l" defTabSz="455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tangle 10"/>
          <p:cNvSpPr txBox="1">
            <a:spLocks noGrp="1"/>
          </p:cNvSpPr>
          <p:nvPr>
            <p:ph type="sldNum" sz="quarter" idx="2"/>
          </p:nvPr>
        </p:nvSpPr>
        <p:spPr>
          <a:xfrm>
            <a:off x="295217" y="4903787"/>
            <a:ext cx="160399" cy="2021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 defTabSz="912217">
              <a:defRPr sz="8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 10"/>
          <p:cNvSpPr txBox="1">
            <a:spLocks noGrp="1"/>
          </p:cNvSpPr>
          <p:nvPr>
            <p:ph type="sldNum" sz="quarter" idx="2"/>
          </p:nvPr>
        </p:nvSpPr>
        <p:spPr>
          <a:xfrm>
            <a:off x="295217" y="4903787"/>
            <a:ext cx="160399" cy="2021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 defTabSz="912217">
              <a:defRPr sz="8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72" name="文本框 1"/>
          <p:cNvSpPr txBox="1"/>
          <p:nvPr/>
        </p:nvSpPr>
        <p:spPr>
          <a:xfrm>
            <a:off x="5381585" y="743629"/>
            <a:ext cx="2948941" cy="4178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/>
              <a:t>队名：2组不2组</a:t>
            </a:r>
          </a:p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 err="1"/>
              <a:t>队长：程可心</a:t>
            </a:r>
            <a:endParaRPr dirty="0"/>
          </a:p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 err="1"/>
              <a:t>成员：何浩睿</a:t>
            </a:r>
            <a:br>
              <a:rPr dirty="0"/>
            </a:br>
            <a:r>
              <a:rPr dirty="0"/>
              <a:t>      </a:t>
            </a:r>
            <a:r>
              <a:rPr dirty="0" err="1"/>
              <a:t>田钊琪</a:t>
            </a:r>
            <a:endParaRPr dirty="0"/>
          </a:p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/>
              <a:t>      </a:t>
            </a:r>
            <a:r>
              <a:rPr dirty="0" err="1"/>
              <a:t>吴昊林</a:t>
            </a:r>
            <a:endParaRPr dirty="0"/>
          </a:p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/>
              <a:t>      </a:t>
            </a:r>
            <a:r>
              <a:rPr dirty="0" err="1"/>
              <a:t>朱建波</a:t>
            </a:r>
            <a:endParaRPr dirty="0"/>
          </a:p>
          <a:p>
            <a:pPr>
              <a:defRPr sz="3200">
                <a:latin typeface="宋体"/>
                <a:ea typeface="宋体"/>
                <a:cs typeface="宋体"/>
                <a:sym typeface="宋体"/>
              </a:defRPr>
            </a:pPr>
            <a:r>
              <a:rPr dirty="0"/>
              <a:t>      </a:t>
            </a:r>
            <a:r>
              <a:rPr dirty="0" err="1"/>
              <a:t>朱俊</a:t>
            </a:r>
            <a:endParaRPr dirty="0"/>
          </a:p>
        </p:txBody>
      </p:sp>
      <p:pic>
        <p:nvPicPr>
          <p:cNvPr id="173" name="图片 2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0994899">
            <a:off x="-99128" y="1882751"/>
            <a:ext cx="4588024" cy="30586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图片 3" descr="图片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165415">
            <a:off x="1711101" y="207082"/>
            <a:ext cx="3230886" cy="2334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1186EC3-4C2B-1D4E-AC78-D09DA7B4D113}"/>
              </a:ext>
            </a:extLst>
          </p:cNvPr>
          <p:cNvSpPr/>
          <p:nvPr/>
        </p:nvSpPr>
        <p:spPr>
          <a:xfrm>
            <a:off x="699715" y="1285786"/>
            <a:ext cx="4572000" cy="219579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elvetica Neue" panose="02000503000000020004" pitchFamily="2" charset="0"/>
              </a:rPr>
              <a:t>定位和技术发展</a:t>
            </a:r>
            <a:endParaRPr lang="en-US" altLang="zh-CN" sz="2400" dirty="0">
              <a:latin typeface="Helvetica Neue" panose="02000503000000020004" pitchFamily="2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elvetica Neue" panose="02000503000000020004" pitchFamily="2" charset="0"/>
              </a:rPr>
              <a:t>文化与员工关怀</a:t>
            </a:r>
            <a:endParaRPr lang="en-US" altLang="zh-CN" sz="2400" dirty="0">
              <a:latin typeface="Helvetica Neue" panose="02000503000000020004" pitchFamily="2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elvetica Neue" panose="02000503000000020004" pitchFamily="2" charset="0"/>
              </a:rPr>
              <a:t>雇主品牌年轻化</a:t>
            </a:r>
            <a:endParaRPr lang="en-US" altLang="zh-CN" sz="2400" dirty="0">
              <a:latin typeface="Helvetica Neue" panose="02000503000000020004" pitchFamily="2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41A6A5-5ABE-4A4D-8490-C41AA2A86236}"/>
              </a:ext>
            </a:extLst>
          </p:cNvPr>
          <p:cNvSpPr txBox="1"/>
          <p:nvPr/>
        </p:nvSpPr>
        <p:spPr>
          <a:xfrm>
            <a:off x="699715" y="405517"/>
            <a:ext cx="281102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547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/>
              <a:t>IBM</a:t>
            </a:r>
            <a:r>
              <a:rPr lang="zh-CN" altLang="en-US" sz="2400" b="1" dirty="0"/>
              <a:t>校园宣传“痛点”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13198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ADA513-F5C9-EC4F-B2A2-EC2639F56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16" y="230500"/>
            <a:ext cx="3465399" cy="2097936"/>
          </a:xfrm>
          <a:prstGeom prst="rect">
            <a:avLst/>
          </a:prstGeom>
        </p:spPr>
      </p:pic>
      <p:pic>
        <p:nvPicPr>
          <p:cNvPr id="3" name="29fdeaa9e109ed5e.jpg" descr="29fdeaa9e109ed5e.jpg">
            <a:extLst>
              <a:ext uri="{FF2B5EF4-FFF2-40B4-BE49-F238E27FC236}">
                <a16:creationId xmlns:a16="http://schemas.microsoft.com/office/drawing/2014/main" id="{56C5AE42-E183-3E43-9D55-57EC5E63B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615" y="2571303"/>
            <a:ext cx="3465399" cy="22711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片 2" descr="图片 2">
            <a:extLst>
              <a:ext uri="{FF2B5EF4-FFF2-40B4-BE49-F238E27FC236}">
                <a16:creationId xmlns:a16="http://schemas.microsoft.com/office/drawing/2014/main" id="{143A0939-389A-124D-9D9C-C98081155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04894" y="710839"/>
            <a:ext cx="2508143" cy="354738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" name="组合 3">
            <a:extLst>
              <a:ext uri="{FF2B5EF4-FFF2-40B4-BE49-F238E27FC236}">
                <a16:creationId xmlns:a16="http://schemas.microsoft.com/office/drawing/2014/main" id="{E2E9C63D-E1B7-7143-99D8-98C1BA7974CA}"/>
              </a:ext>
            </a:extLst>
          </p:cNvPr>
          <p:cNvGrpSpPr/>
          <p:nvPr/>
        </p:nvGrpSpPr>
        <p:grpSpPr>
          <a:xfrm>
            <a:off x="6695918" y="624070"/>
            <a:ext cx="2329282" cy="3720927"/>
            <a:chOff x="0" y="0"/>
            <a:chExt cx="3033946" cy="5046562"/>
          </a:xfrm>
        </p:grpSpPr>
        <p:pic>
          <p:nvPicPr>
            <p:cNvPr id="7" name="图片 4" descr="图片 4">
              <a:extLst>
                <a:ext uri="{FF2B5EF4-FFF2-40B4-BE49-F238E27FC236}">
                  <a16:creationId xmlns:a16="http://schemas.microsoft.com/office/drawing/2014/main" id="{9B457791-4CA6-CA4B-B0E1-0DBEF515D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033947" cy="50465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图片 5" descr="图片 5">
              <a:extLst>
                <a:ext uri="{FF2B5EF4-FFF2-40B4-BE49-F238E27FC236}">
                  <a16:creationId xmlns:a16="http://schemas.microsoft.com/office/drawing/2014/main" id="{DFF9FD52-EFF2-6040-8508-E57BE6222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308048" y="3956001"/>
              <a:ext cx="1013672" cy="9487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3731227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6"/>
          <p:cNvSpPr txBox="1">
            <a:spLocks noGrp="1"/>
          </p:cNvSpPr>
          <p:nvPr>
            <p:ph type="sldNum" sz="quarter" idx="2"/>
          </p:nvPr>
        </p:nvSpPr>
        <p:spPr>
          <a:xfrm>
            <a:off x="8983137" y="4883463"/>
            <a:ext cx="130703" cy="15455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88" name="标题 1"/>
          <p:cNvSpPr txBox="1">
            <a:spLocks noGrp="1"/>
          </p:cNvSpPr>
          <p:nvPr>
            <p:ph type="title"/>
          </p:nvPr>
        </p:nvSpPr>
        <p:spPr>
          <a:xfrm>
            <a:off x="397758" y="270320"/>
            <a:ext cx="4474779" cy="914401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+mj-lt"/>
                <a:ea typeface="+mj-ea"/>
                <a:cs typeface="+mj-cs"/>
                <a:sym typeface="Helvetica"/>
              </a:rPr>
              <a:t>亲身体验</a:t>
            </a:r>
            <a:r>
              <a:t>AI</a:t>
            </a:r>
          </a:p>
        </p:txBody>
      </p:sp>
      <p:pic>
        <p:nvPicPr>
          <p:cNvPr id="189" name="图片 2" descr="图片 2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3854" y="795019"/>
            <a:ext cx="3161031" cy="3161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DE078DB-A458-B641-AE35-96607A1FB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716592"/>
              </p:ext>
            </p:extLst>
          </p:nvPr>
        </p:nvGraphicFramePr>
        <p:xfrm>
          <a:off x="1463681" y="829310"/>
          <a:ext cx="6216637" cy="348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5468">
                  <a:extLst>
                    <a:ext uri="{9D8B030D-6E8A-4147-A177-3AD203B41FA5}">
                      <a16:colId xmlns:a16="http://schemas.microsoft.com/office/drawing/2014/main" val="3035662330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654251386"/>
                    </a:ext>
                  </a:extLst>
                </a:gridCol>
                <a:gridCol w="2151049">
                  <a:extLst>
                    <a:ext uri="{9D8B030D-6E8A-4147-A177-3AD203B41FA5}">
                      <a16:colId xmlns:a16="http://schemas.microsoft.com/office/drawing/2014/main" val="1508004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形式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974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宣讲会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线上线下同步进行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IBM</a:t>
                      </a:r>
                      <a:r>
                        <a:rPr lang="zh-CN" altLang="en-US" dirty="0"/>
                        <a:t>校园印象海报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481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547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俱乐部合作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为同学们带来最前沿的技术，理念与学习方式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GEEK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Workshop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43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547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企业参访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定期邀请同学前往</a:t>
                      </a:r>
                      <a:r>
                        <a:rPr lang="en-US" altLang="zh-CN" dirty="0"/>
                        <a:t>IBM</a:t>
                      </a:r>
                      <a:r>
                        <a:rPr lang="zh-CN" altLang="en-US" dirty="0"/>
                        <a:t>交流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每月举办，邀请</a:t>
                      </a:r>
                      <a:r>
                        <a:rPr lang="en-US" altLang="zh-CN" dirty="0"/>
                        <a:t>HR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 err="1"/>
                        <a:t>IBMer</a:t>
                      </a:r>
                      <a:r>
                        <a:rPr lang="zh-CN" altLang="en-US" dirty="0"/>
                        <a:t>与同学面对面交流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512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年轻化品牌建设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r>
                        <a:rPr lang="zh-CN" altLang="en-US" dirty="0"/>
                        <a:t>站，抖音官方账号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定期更新行业前沿相关内容（趣味化形式）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038794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3E1FEA5-3DFA-4346-8F95-FF1234797A1A}"/>
              </a:ext>
            </a:extLst>
          </p:cNvPr>
          <p:cNvSpPr txBox="1"/>
          <p:nvPr/>
        </p:nvSpPr>
        <p:spPr>
          <a:xfrm>
            <a:off x="356616" y="210312"/>
            <a:ext cx="128930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547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/>
              <a:t>总结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00947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_IBMSecurityTemplate_2013-08-09">
  <a:themeElements>
    <a:clrScheme name="3_IBMSecurityTemplate_2013-08-0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3D1F5"/>
      </a:accent1>
      <a:accent2>
        <a:srgbClr val="17AF4B"/>
      </a:accent2>
      <a:accent3>
        <a:srgbClr val="8F8F8F"/>
      </a:accent3>
      <a:accent4>
        <a:srgbClr val="707070"/>
      </a:accent4>
      <a:accent5>
        <a:srgbClr val="C1E5F9"/>
      </a:accent5>
      <a:accent6>
        <a:srgbClr val="149E43"/>
      </a:accent6>
      <a:hlink>
        <a:srgbClr val="0000FF"/>
      </a:hlink>
      <a:folHlink>
        <a:srgbClr val="FF00FF"/>
      </a:folHlink>
    </a:clrScheme>
    <a:fontScheme name="3_IBMSecurityTemplate_2013-08-0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3_IBMSecurityTemplate_2013-08-0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5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5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_IBMSecurityTemplate_2013-08-09">
  <a:themeElements>
    <a:clrScheme name="3_IBMSecurityTemplate_2013-08-0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3D1F5"/>
      </a:accent1>
      <a:accent2>
        <a:srgbClr val="17AF4B"/>
      </a:accent2>
      <a:accent3>
        <a:srgbClr val="8F8F8F"/>
      </a:accent3>
      <a:accent4>
        <a:srgbClr val="707070"/>
      </a:accent4>
      <a:accent5>
        <a:srgbClr val="C1E5F9"/>
      </a:accent5>
      <a:accent6>
        <a:srgbClr val="149E43"/>
      </a:accent6>
      <a:hlink>
        <a:srgbClr val="0000FF"/>
      </a:hlink>
      <a:folHlink>
        <a:srgbClr val="FF00FF"/>
      </a:folHlink>
    </a:clrScheme>
    <a:fontScheme name="3_IBMSecurityTemplate_2013-08-0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3_IBMSecurityTemplate_2013-08-0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5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5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100</Words>
  <Application>Microsoft Macintosh PowerPoint</Application>
  <PresentationFormat>全屏显示(16:9)</PresentationFormat>
  <Paragraphs>28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宋体</vt:lpstr>
      <vt:lpstr>Arial</vt:lpstr>
      <vt:lpstr>Calibri</vt:lpstr>
      <vt:lpstr>Helvetica</vt:lpstr>
      <vt:lpstr>Helvetica Neue</vt:lpstr>
      <vt:lpstr>3_IBMSecurityTemplate_2013-08-09</vt:lpstr>
      <vt:lpstr>PowerPoint 演示文稿</vt:lpstr>
      <vt:lpstr>PowerPoint 演示文稿</vt:lpstr>
      <vt:lpstr>PowerPoint 演示文稿</vt:lpstr>
      <vt:lpstr>PowerPoint 演示文稿</vt:lpstr>
      <vt:lpstr>亲身体验AI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irsg</cp:lastModifiedBy>
  <cp:revision>9</cp:revision>
  <dcterms:modified xsi:type="dcterms:W3CDTF">2019-08-08T06:38:01Z</dcterms:modified>
</cp:coreProperties>
</file>